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2" r:id="rId5"/>
    <p:sldId id="260" r:id="rId6"/>
    <p:sldId id="265" r:id="rId7"/>
    <p:sldId id="269" r:id="rId8"/>
    <p:sldId id="271" r:id="rId9"/>
    <p:sldId id="270" r:id="rId10"/>
    <p:sldId id="273" r:id="rId11"/>
    <p:sldId id="263" r:id="rId12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4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4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63F1B-FC19-41C1-AC91-127E8D5AB8FA}" type="datetimeFigureOut">
              <a:rPr lang="zh-TW" altLang="en-US"/>
              <a:pPr>
                <a:defRPr/>
              </a:pPr>
              <a:t>2014/8/20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4E6D8-A4A3-4409-9EBC-07320FACAA9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5CCD9-C3B4-41EC-B8CD-902BAAE55116}" type="datetimeFigureOut">
              <a:rPr lang="zh-TW" altLang="en-US"/>
              <a:pPr>
                <a:defRPr/>
              </a:pPr>
              <a:t>2014/8/20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E558B-C346-40E1-80B9-EF30A843F09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93B6C-82C1-4C7A-B6C5-399D5FCFA348}" type="datetimeFigureOut">
              <a:rPr lang="zh-TW" altLang="en-US"/>
              <a:pPr>
                <a:defRPr/>
              </a:pPr>
              <a:t>2014/8/20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7A5DB-E284-4E3F-9CAD-ABA4B49C5ED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017C1-E6CE-4DD0-B64C-098EB3939488}" type="datetimeFigureOut">
              <a:rPr lang="zh-TW" altLang="en-US"/>
              <a:pPr>
                <a:defRPr/>
              </a:pPr>
              <a:t>2014/8/20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58852-433E-4AD8-8667-5B7A51283DB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AF2D6-6536-4E16-898F-08C484BFFF21}" type="datetimeFigureOut">
              <a:rPr lang="zh-TW" altLang="en-US"/>
              <a:pPr>
                <a:defRPr/>
              </a:pPr>
              <a:t>2014/8/20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BD7B3-1A09-4378-9773-832BBE63C33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B70C6-F28C-4A18-AE55-61EDF3BAB73B}" type="datetimeFigureOut">
              <a:rPr lang="zh-TW" altLang="en-US"/>
              <a:pPr>
                <a:defRPr/>
              </a:pPr>
              <a:t>2014/8/20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1D9B3-0168-4159-B102-C7EF694D846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E6FC8-A65D-496D-83DC-C91D3536C915}" type="datetimeFigureOut">
              <a:rPr lang="zh-TW" altLang="en-US"/>
              <a:pPr>
                <a:defRPr/>
              </a:pPr>
              <a:t>2014/8/20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9985C-579A-4522-BA6A-DD78F683CDD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456C8-CD08-4A8D-8469-17AC28E3456D}" type="datetimeFigureOut">
              <a:rPr lang="zh-TW" altLang="en-US"/>
              <a:pPr>
                <a:defRPr/>
              </a:pPr>
              <a:t>2014/8/20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4DB14-E551-417C-88F7-34BAF34D106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71384-0F5A-4734-BB36-E3C8AA562D04}" type="datetimeFigureOut">
              <a:rPr lang="zh-TW" altLang="en-US"/>
              <a:pPr>
                <a:defRPr/>
              </a:pPr>
              <a:t>2014/8/20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D6643-0350-4A4B-82CE-1968496F051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2DBF4-3A64-4180-AF63-0838668861AA}" type="datetimeFigureOut">
              <a:rPr lang="zh-TW" altLang="en-US"/>
              <a:pPr>
                <a:defRPr/>
              </a:pPr>
              <a:t>2014/8/20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467FB-D36E-4ACA-9BA5-36137FEFAAC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EB145-E4A0-423D-AC92-B93703A34519}" type="datetimeFigureOut">
              <a:rPr lang="zh-TW" altLang="en-US"/>
              <a:pPr>
                <a:defRPr/>
              </a:pPr>
              <a:t>2014/8/20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901A5-35EE-489D-AF60-9241D4B49E1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98D0D1D-5549-4FB8-AB2E-8B6DB620D646}" type="datetimeFigureOut">
              <a:rPr lang="zh-TW" altLang="en-US"/>
              <a:pPr>
                <a:defRPr/>
              </a:pPr>
              <a:t>2014/8/20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7A8D094-2F82-4A74-8B46-4321F20CA81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6000" smtClean="0">
                <a:solidFill>
                  <a:srgbClr val="FF0000"/>
                </a:solidFill>
                <a:latin typeface="Adobe 繁黑體 Std B"/>
                <a:ea typeface="Adobe 繁黑體 Std B"/>
                <a:cs typeface="Adobe 繁黑體 Std B"/>
              </a:rPr>
              <a:t>特色教學</a:t>
            </a:r>
          </a:p>
        </p:txBody>
      </p:sp>
      <p:sp>
        <p:nvSpPr>
          <p:cNvPr id="13314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smtClean="0">
                <a:solidFill>
                  <a:srgbClr val="00B050"/>
                </a:solidFill>
              </a:rPr>
              <a:t>美食獵人</a:t>
            </a:r>
            <a:endParaRPr lang="en-US" altLang="zh-TW" smtClean="0">
              <a:solidFill>
                <a:srgbClr val="00B050"/>
              </a:solidFill>
            </a:endParaRPr>
          </a:p>
          <a:p>
            <a:r>
              <a:rPr lang="zh-TW" altLang="en-US" smtClean="0">
                <a:solidFill>
                  <a:srgbClr val="00B050"/>
                </a:solidFill>
              </a:rPr>
              <a:t>幼保召集人許文瑜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一上教學內容</a:t>
            </a: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97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3600" dirty="0" smtClean="0"/>
                        <a:t>                 週次</a:t>
                      </a:r>
                      <a:endParaRPr lang="en-US" altLang="zh-TW" sz="3600" dirty="0" smtClean="0"/>
                    </a:p>
                    <a:p>
                      <a:endParaRPr lang="en-US" altLang="zh-TW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600" dirty="0" smtClean="0"/>
                        <a:t> 上課內容</a:t>
                      </a:r>
                      <a:endParaRPr lang="zh-TW" alt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第十五週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港式點心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第十六週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港式點心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第十七週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成果發表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第十八週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成果發表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smtClean="0">
                <a:solidFill>
                  <a:srgbClr val="FF0000"/>
                </a:solidFill>
              </a:rPr>
              <a:t>歡迎您的加入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zh-TW" sz="4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sz="5400" dirty="0" smtClean="0"/>
              <a:t>心動了嗎</a:t>
            </a:r>
            <a:r>
              <a:rPr lang="zh-TW" altLang="en-US" sz="5400" dirty="0" smtClean="0">
                <a:latin typeface="細明體"/>
                <a:ea typeface="細明體"/>
              </a:rPr>
              <a:t>？</a:t>
            </a:r>
            <a:endParaRPr lang="en-US" altLang="zh-TW" sz="5400" dirty="0" smtClean="0">
              <a:latin typeface="細明體"/>
              <a:ea typeface="細明體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sz="5400" dirty="0">
                <a:latin typeface="細明體"/>
                <a:ea typeface="細明體"/>
              </a:rPr>
              <a:t>請</a:t>
            </a:r>
            <a:r>
              <a:rPr lang="zh-TW" altLang="en-US" sz="5400" dirty="0" smtClean="0">
                <a:latin typeface="細明體"/>
                <a:ea typeface="細明體"/>
              </a:rPr>
              <a:t>馬上</a:t>
            </a:r>
            <a:r>
              <a:rPr lang="zh-TW" altLang="en-US" sz="5400" dirty="0" smtClean="0"/>
              <a:t>行動</a:t>
            </a:r>
            <a:r>
              <a:rPr lang="zh-TW" altLang="en-US" sz="5400" dirty="0" smtClean="0">
                <a:latin typeface="新細明體"/>
              </a:rPr>
              <a:t>！</a:t>
            </a:r>
            <a:endParaRPr lang="zh-TW" altLang="en-US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solidFill>
                  <a:srgbClr val="0070C0"/>
                </a:solidFill>
              </a:rPr>
              <a:t>選讀注意事項</a:t>
            </a:r>
          </a:p>
        </p:txBody>
      </p:sp>
      <p:sp>
        <p:nvSpPr>
          <p:cNvPr id="14338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1 </a:t>
            </a:r>
            <a:r>
              <a:rPr lang="zh-TW" altLang="en-US" smtClean="0"/>
              <a:t>招收人數 </a:t>
            </a:r>
            <a:r>
              <a:rPr lang="en-US" altLang="zh-TW" smtClean="0"/>
              <a:t>:</a:t>
            </a:r>
            <a:r>
              <a:rPr lang="zh-TW" altLang="en-US" smtClean="0"/>
              <a:t>  </a:t>
            </a:r>
            <a:r>
              <a:rPr lang="en-US" altLang="zh-TW" smtClean="0"/>
              <a:t>25</a:t>
            </a:r>
            <a:r>
              <a:rPr lang="zh-TW" altLang="en-US" smtClean="0"/>
              <a:t>人</a:t>
            </a:r>
            <a:endParaRPr lang="en-US" altLang="zh-TW" smtClean="0"/>
          </a:p>
          <a:p>
            <a:r>
              <a:rPr lang="en-US" altLang="zh-TW" smtClean="0"/>
              <a:t>2</a:t>
            </a:r>
            <a:r>
              <a:rPr lang="zh-TW" altLang="en-US" smtClean="0"/>
              <a:t>上課方式  </a:t>
            </a:r>
            <a:r>
              <a:rPr lang="en-US" altLang="zh-TW" smtClean="0"/>
              <a:t>:</a:t>
            </a:r>
            <a:r>
              <a:rPr lang="zh-TW" altLang="en-US" smtClean="0"/>
              <a:t>  實務教學操作課</a:t>
            </a:r>
            <a:endParaRPr lang="en-US" altLang="zh-TW" smtClean="0"/>
          </a:p>
          <a:p>
            <a:r>
              <a:rPr lang="en-US" altLang="zh-TW" smtClean="0"/>
              <a:t>3</a:t>
            </a:r>
            <a:r>
              <a:rPr lang="zh-TW" altLang="en-US" smtClean="0"/>
              <a:t>上課地點</a:t>
            </a:r>
            <a:r>
              <a:rPr lang="en-US" altLang="zh-TW" smtClean="0"/>
              <a:t>:  </a:t>
            </a:r>
            <a:r>
              <a:rPr lang="zh-TW" altLang="en-US" smtClean="0"/>
              <a:t>東華大學創意園區</a:t>
            </a:r>
            <a:endParaRPr lang="en-US" altLang="zh-TW" smtClean="0"/>
          </a:p>
          <a:p>
            <a:r>
              <a:rPr lang="en-US" altLang="zh-TW" smtClean="0"/>
              <a:t>4</a:t>
            </a:r>
            <a:r>
              <a:rPr lang="zh-TW" altLang="en-US" smtClean="0"/>
              <a:t>授課教師</a:t>
            </a:r>
            <a:r>
              <a:rPr lang="en-US" altLang="zh-TW" smtClean="0"/>
              <a:t>:</a:t>
            </a:r>
            <a:r>
              <a:rPr lang="zh-TW" altLang="en-US" smtClean="0"/>
              <a:t>    海星幼保科專任教師與台灣觀光學院教師協同教學</a:t>
            </a:r>
            <a:endParaRPr lang="en-US" altLang="zh-TW" smtClean="0"/>
          </a:p>
          <a:p>
            <a:r>
              <a:rPr lang="en-US" altLang="zh-TW" smtClean="0"/>
              <a:t>5</a:t>
            </a:r>
            <a:r>
              <a:rPr lang="zh-TW" altLang="en-US" smtClean="0"/>
              <a:t>材料費與交通費</a:t>
            </a:r>
            <a:r>
              <a:rPr lang="en-US" altLang="zh-TW" smtClean="0"/>
              <a:t>:</a:t>
            </a:r>
            <a:r>
              <a:rPr lang="zh-TW" altLang="en-US" smtClean="0"/>
              <a:t>每週上課烘焙材料費及上課往來交通費</a:t>
            </a:r>
            <a:endParaRPr lang="en-US" altLang="zh-TW" smtClean="0"/>
          </a:p>
          <a:p>
            <a:r>
              <a:rPr lang="en-US" altLang="zh-TW" smtClean="0"/>
              <a:t>6</a:t>
            </a:r>
            <a:r>
              <a:rPr lang="zh-TW" altLang="en-US" smtClean="0"/>
              <a:t>修讀年級 </a:t>
            </a:r>
            <a:r>
              <a:rPr lang="en-US" altLang="zh-TW" smtClean="0"/>
              <a:t>:</a:t>
            </a:r>
            <a:r>
              <a:rPr lang="zh-TW" altLang="en-US" smtClean="0"/>
              <a:t>高一上初階</a:t>
            </a:r>
            <a:r>
              <a:rPr lang="en-US" altLang="zh-TW" smtClean="0"/>
              <a:t>(2)</a:t>
            </a:r>
            <a:r>
              <a:rPr lang="zh-TW" altLang="en-US" smtClean="0"/>
              <a:t>高一下進階</a:t>
            </a:r>
            <a:r>
              <a:rPr lang="en-US" altLang="zh-TW" smtClean="0"/>
              <a:t>(2)</a:t>
            </a:r>
          </a:p>
          <a:p>
            <a:endParaRPr lang="zh-TW" alt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一上教學內容</a:t>
            </a: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02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3600" dirty="0" smtClean="0"/>
                        <a:t>                 週次</a:t>
                      </a:r>
                      <a:endParaRPr lang="en-US" altLang="zh-TW" sz="3600" dirty="0" smtClean="0"/>
                    </a:p>
                    <a:p>
                      <a:endParaRPr lang="en-US" altLang="zh-TW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600" dirty="0" smtClean="0"/>
                        <a:t> 上課內容</a:t>
                      </a:r>
                      <a:endParaRPr lang="zh-TW" alt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第一週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課程簡介</a:t>
                      </a:r>
                    </a:p>
                    <a:p>
                      <a:r>
                        <a:rPr lang="zh-TW" altLang="en-US" dirty="0" smtClean="0"/>
                        <a:t>茶點禮儀</a:t>
                      </a:r>
                    </a:p>
                    <a:p>
                      <a:endParaRPr lang="zh-TW" altLang="en-US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第二週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健康滿滿蔬果汁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第三週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涼一夏水果冰沙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第四週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瘦一圈優格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一下教學內容</a:t>
            </a: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95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3600" dirty="0" smtClean="0"/>
                        <a:t>                 週次</a:t>
                      </a:r>
                      <a:endParaRPr lang="en-US" altLang="zh-TW" sz="3600" dirty="0" smtClean="0"/>
                    </a:p>
                    <a:p>
                      <a:endParaRPr lang="en-US" altLang="zh-TW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600" dirty="0" smtClean="0"/>
                        <a:t> 上課內容</a:t>
                      </a:r>
                      <a:endParaRPr lang="zh-TW" alt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第五週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自然零負擔沙拉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第六週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五彩繽紛爆米花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第七週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翻滾吧鬆餅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第八週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卡哇伊三明治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第九週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多層次可麗餅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一上教學內容</a:t>
            </a: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3600" dirty="0" smtClean="0"/>
                        <a:t>                 週次</a:t>
                      </a:r>
                      <a:endParaRPr lang="en-US" altLang="zh-TW" sz="3600" dirty="0" smtClean="0"/>
                    </a:p>
                    <a:p>
                      <a:endParaRPr lang="en-US" altLang="zh-TW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600" dirty="0" smtClean="0"/>
                        <a:t> 上課內容</a:t>
                      </a:r>
                      <a:endParaRPr lang="zh-TW" alt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第十週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甜蜜蜜甜甜圈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第十一週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相思紅豆餅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第十二週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下午茶點心</a:t>
                      </a:r>
                      <a:r>
                        <a:rPr lang="en-US" altLang="zh-TW" dirty="0" smtClean="0"/>
                        <a:t>-</a:t>
                      </a:r>
                      <a:r>
                        <a:rPr lang="zh-TW" altLang="en-US" dirty="0" smtClean="0"/>
                        <a:t>杏仁脆片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第十三週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下午茶點心</a:t>
                      </a:r>
                      <a:r>
                        <a:rPr lang="en-US" altLang="zh-TW" dirty="0" smtClean="0"/>
                        <a:t>-</a:t>
                      </a:r>
                      <a:r>
                        <a:rPr lang="zh-TW" altLang="en-US" dirty="0" smtClean="0"/>
                        <a:t>巧克力餅乾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第十四週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下午茶點心</a:t>
                      </a:r>
                      <a:r>
                        <a:rPr lang="en-US" altLang="zh-TW" dirty="0" smtClean="0"/>
                        <a:t>-</a:t>
                      </a:r>
                      <a:r>
                        <a:rPr lang="zh-TW" altLang="en-US" dirty="0" smtClean="0"/>
                        <a:t>牛奶餅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一上教學內容</a:t>
            </a: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97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3600" dirty="0" smtClean="0"/>
                        <a:t>                 週次</a:t>
                      </a:r>
                      <a:endParaRPr lang="en-US" altLang="zh-TW" sz="3600" dirty="0" smtClean="0"/>
                    </a:p>
                    <a:p>
                      <a:endParaRPr lang="en-US" altLang="zh-TW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600" dirty="0" smtClean="0"/>
                        <a:t> 上課內容</a:t>
                      </a:r>
                      <a:endParaRPr lang="zh-TW" alt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第十五週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下午茶點心</a:t>
                      </a:r>
                      <a:r>
                        <a:rPr lang="en-US" altLang="zh-TW" dirty="0" smtClean="0"/>
                        <a:t>-</a:t>
                      </a:r>
                      <a:r>
                        <a:rPr lang="zh-TW" altLang="en-US" dirty="0" smtClean="0"/>
                        <a:t>手工花香餅乾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第十六週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下午茶點心</a:t>
                      </a:r>
                      <a:r>
                        <a:rPr lang="en-US" altLang="zh-TW" dirty="0" smtClean="0"/>
                        <a:t>-</a:t>
                      </a:r>
                      <a:r>
                        <a:rPr lang="zh-TW" altLang="en-US" dirty="0" smtClean="0"/>
                        <a:t>泡芙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第十七週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成果發表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第十八週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成果發表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一下教學內容</a:t>
            </a: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02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3600" dirty="0" smtClean="0"/>
                        <a:t>                 週次</a:t>
                      </a:r>
                      <a:endParaRPr lang="en-US" altLang="zh-TW" sz="3600" dirty="0" smtClean="0"/>
                    </a:p>
                    <a:p>
                      <a:endParaRPr lang="en-US" altLang="zh-TW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600" dirty="0" smtClean="0"/>
                        <a:t> 上課內容</a:t>
                      </a:r>
                      <a:endParaRPr lang="zh-TW" alt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第一週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課程簡介</a:t>
                      </a:r>
                    </a:p>
                    <a:p>
                      <a:r>
                        <a:rPr lang="zh-TW" altLang="en-US" dirty="0" smtClean="0"/>
                        <a:t>中餐禮儀</a:t>
                      </a:r>
                    </a:p>
                    <a:p>
                      <a:endParaRPr lang="zh-TW" altLang="en-US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第二週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蔬食篇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第三週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蔬食篇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第四週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蔬食篇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一下教學內容</a:t>
            </a: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95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3600" dirty="0" smtClean="0"/>
                        <a:t>                 週次</a:t>
                      </a:r>
                      <a:endParaRPr lang="en-US" altLang="zh-TW" sz="3600" dirty="0" smtClean="0"/>
                    </a:p>
                    <a:p>
                      <a:endParaRPr lang="en-US" altLang="zh-TW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600" dirty="0" smtClean="0"/>
                        <a:t> 上課內容</a:t>
                      </a:r>
                      <a:endParaRPr lang="zh-TW" alt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第五週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蔬食篇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第六週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海鮮料理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第七週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海鮮料理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第八週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海鮮料理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第九週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海鮮料理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一下教學內容</a:t>
            </a: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97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3600" dirty="0" smtClean="0"/>
                        <a:t>                 週次</a:t>
                      </a:r>
                      <a:endParaRPr lang="en-US" altLang="zh-TW" sz="3600" dirty="0" smtClean="0"/>
                    </a:p>
                    <a:p>
                      <a:endParaRPr lang="en-US" altLang="zh-TW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600" dirty="0" smtClean="0"/>
                        <a:t> 上課內容</a:t>
                      </a:r>
                      <a:endParaRPr lang="zh-TW" alt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第十週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肉品料理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第十一週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肉品料理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第十二週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肉品料理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第十三週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肉品料理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第十四週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肉品料理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552</Words>
  <Application>Microsoft Office PowerPoint</Application>
  <PresentationFormat>如螢幕大小 (4:3)</PresentationFormat>
  <Paragraphs>112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簡報設計範本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7" baseType="lpstr">
      <vt:lpstr>Calibri</vt:lpstr>
      <vt:lpstr>新細明體</vt:lpstr>
      <vt:lpstr>Arial</vt:lpstr>
      <vt:lpstr>Adobe 繁黑體 Std B</vt:lpstr>
      <vt:lpstr>細明體</vt:lpstr>
      <vt:lpstr>Office 佈景主題</vt:lpstr>
      <vt:lpstr>特色教學</vt:lpstr>
      <vt:lpstr>選讀注意事項</vt:lpstr>
      <vt:lpstr>一上教學內容</vt:lpstr>
      <vt:lpstr>一下教學內容</vt:lpstr>
      <vt:lpstr>一上教學內容</vt:lpstr>
      <vt:lpstr>一上教學內容</vt:lpstr>
      <vt:lpstr>一下教學內容</vt:lpstr>
      <vt:lpstr>一下教學內容</vt:lpstr>
      <vt:lpstr>一下教學內容</vt:lpstr>
      <vt:lpstr>一上教學內容</vt:lpstr>
      <vt:lpstr>歡迎您的加入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特色教學</dc:title>
  <dc:creator>yehtm</dc:creator>
  <cp:lastModifiedBy>ging6520</cp:lastModifiedBy>
  <cp:revision>9</cp:revision>
  <dcterms:created xsi:type="dcterms:W3CDTF">2014-08-13T05:18:27Z</dcterms:created>
  <dcterms:modified xsi:type="dcterms:W3CDTF">2014-08-20T09:22:51Z</dcterms:modified>
</cp:coreProperties>
</file>