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3" r:id="rId7"/>
    <p:sldId id="261" r:id="rId8"/>
    <p:sldId id="262" r:id="rId9"/>
    <p:sldId id="264" r:id="rId10"/>
  </p:sldIdLst>
  <p:sldSz cx="9144000" cy="6858000" type="screen4x3"/>
  <p:notesSz cx="6858000" cy="9144000"/>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60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3">
        <a:schemeClr val="bg2"/>
      </p:bgRef>
    </p:bg>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1173157"/>
            <a:ext cx="7772400" cy="1470025"/>
          </a:xfrm>
        </p:spPr>
        <p:txBody>
          <a:bodyPr anchor="b"/>
          <a:lstStyle>
            <a:lvl1pPr algn="l">
              <a:defRPr sz="4800"/>
            </a:lvl1pPr>
          </a:lstStyle>
          <a:p>
            <a:r>
              <a:rPr lang="zh-TW" altLang="en-US" smtClean="0"/>
              <a:t>按一下以編輯母片標題樣式</a:t>
            </a:r>
            <a:endParaRPr lang="en-US"/>
          </a:p>
        </p:txBody>
      </p:sp>
      <p:sp>
        <p:nvSpPr>
          <p:cNvPr id="3" name="副標題 2"/>
          <p:cNvSpPr>
            <a:spLocks noGrp="1"/>
          </p:cNvSpPr>
          <p:nvPr>
            <p:ph type="subTitle" idx="1"/>
          </p:nvPr>
        </p:nvSpPr>
        <p:spPr>
          <a:xfrm>
            <a:off x="687716" y="2643182"/>
            <a:ext cx="6670366" cy="1752600"/>
          </a:xfrm>
        </p:spPr>
        <p:txBody>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a:p>
        </p:txBody>
      </p:sp>
      <p:sp>
        <p:nvSpPr>
          <p:cNvPr id="4" name="日期版面配置區 3"/>
          <p:cNvSpPr>
            <a:spLocks noGrp="1"/>
          </p:cNvSpPr>
          <p:nvPr>
            <p:ph type="dt" sz="half" idx="10"/>
          </p:nvPr>
        </p:nvSpPr>
        <p:spPr/>
        <p:txBody>
          <a:bodyPr/>
          <a:lstStyle>
            <a:lvl1pPr>
              <a:defRPr/>
            </a:lvl1pPr>
          </a:lstStyle>
          <a:p>
            <a:pPr>
              <a:defRPr/>
            </a:pPr>
            <a:fld id="{C934F7D8-6F2C-4259-8F19-7DDCCAE62F80}" type="datetimeFigureOut">
              <a:rPr lang="zh-TW" altLang="en-US"/>
              <a:pPr>
                <a:defRPr/>
              </a:pPr>
              <a:t>2014/10/9</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ECF42A87-BB1A-412B-9066-07425B24A2D5}" type="slidenum">
              <a:rPr lang="zh-TW" altLang="en-US"/>
              <a:pPr>
                <a:defRPr/>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3"/>
          <p:cNvSpPr>
            <a:spLocks noGrp="1"/>
          </p:cNvSpPr>
          <p:nvPr>
            <p:ph type="dt" sz="half" idx="10"/>
          </p:nvPr>
        </p:nvSpPr>
        <p:spPr/>
        <p:txBody>
          <a:bodyPr/>
          <a:lstStyle>
            <a:lvl1pPr>
              <a:defRPr/>
            </a:lvl1pPr>
          </a:lstStyle>
          <a:p>
            <a:pPr>
              <a:defRPr/>
            </a:pPr>
            <a:fld id="{DB684CEE-F175-4875-9176-5E28A1CCE27A}" type="datetimeFigureOut">
              <a:rPr lang="zh-TW" altLang="en-US"/>
              <a:pPr>
                <a:defRPr/>
              </a:pPr>
              <a:t>2014/10/9</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35B4ED38-D04A-4D89-B251-8EC11E3DBC98}" type="slidenum">
              <a:rPr lang="zh-TW" altLang="en-US"/>
              <a:pPr>
                <a:defRPr/>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143768" y="274639"/>
            <a:ext cx="1543032" cy="5851525"/>
          </a:xfrm>
        </p:spPr>
        <p:txBody>
          <a:bodyPr vert="eaVert"/>
          <a:lstStyle/>
          <a:p>
            <a:r>
              <a:rPr lang="zh-TW" altLang="en-US" smtClean="0"/>
              <a:t>按一下以編輯母片標題樣式</a:t>
            </a:r>
            <a:endParaRPr lang="en-US"/>
          </a:p>
        </p:txBody>
      </p:sp>
      <p:sp>
        <p:nvSpPr>
          <p:cNvPr id="3" name="直排文字版面配置區 2"/>
          <p:cNvSpPr>
            <a:spLocks noGrp="1"/>
          </p:cNvSpPr>
          <p:nvPr>
            <p:ph type="body" orient="vert" idx="1"/>
          </p:nvPr>
        </p:nvSpPr>
        <p:spPr>
          <a:xfrm>
            <a:off x="457200" y="274639"/>
            <a:ext cx="661513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3"/>
          <p:cNvSpPr>
            <a:spLocks noGrp="1"/>
          </p:cNvSpPr>
          <p:nvPr>
            <p:ph type="dt" sz="half" idx="10"/>
          </p:nvPr>
        </p:nvSpPr>
        <p:spPr/>
        <p:txBody>
          <a:bodyPr/>
          <a:lstStyle>
            <a:lvl1pPr>
              <a:defRPr/>
            </a:lvl1pPr>
          </a:lstStyle>
          <a:p>
            <a:pPr>
              <a:defRPr/>
            </a:pPr>
            <a:fld id="{41B1557B-8A69-4DC5-9EAC-A0980C0E24F1}" type="datetimeFigureOut">
              <a:rPr lang="zh-TW" altLang="en-US"/>
              <a:pPr>
                <a:defRPr/>
              </a:pPr>
              <a:t>2014/10/9</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A769DE7F-5929-4D31-B098-183F7D0708E7}" type="slidenum">
              <a:rPr lang="zh-TW" altLang="en-US"/>
              <a:pPr>
                <a:defRPr/>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3"/>
          <p:cNvSpPr>
            <a:spLocks noGrp="1"/>
          </p:cNvSpPr>
          <p:nvPr>
            <p:ph type="dt" sz="half" idx="10"/>
          </p:nvPr>
        </p:nvSpPr>
        <p:spPr/>
        <p:txBody>
          <a:bodyPr/>
          <a:lstStyle>
            <a:lvl1pPr>
              <a:defRPr/>
            </a:lvl1pPr>
          </a:lstStyle>
          <a:p>
            <a:pPr>
              <a:defRPr/>
            </a:pPr>
            <a:fld id="{0420B0CE-2881-4720-B1AA-622B60B30B4E}" type="datetimeFigureOut">
              <a:rPr lang="zh-TW" altLang="en-US"/>
              <a:pPr>
                <a:defRPr/>
              </a:pPr>
              <a:t>2014/10/9</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8DBE9550-52E9-4C10-B043-108F5118FDDE}"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3">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685800" y="2924181"/>
            <a:ext cx="7772400" cy="1362075"/>
          </a:xfrm>
        </p:spPr>
        <p:txBody>
          <a:bodyPr anchor="t"/>
          <a:lstStyle>
            <a:lvl1pPr algn="l">
              <a:defRPr sz="4400" b="0" cap="all"/>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685800" y="142874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3"/>
          <p:cNvSpPr>
            <a:spLocks noGrp="1"/>
          </p:cNvSpPr>
          <p:nvPr>
            <p:ph type="dt" sz="half" idx="10"/>
          </p:nvPr>
        </p:nvSpPr>
        <p:spPr/>
        <p:txBody>
          <a:bodyPr/>
          <a:lstStyle>
            <a:lvl1pPr>
              <a:defRPr/>
            </a:lvl1pPr>
          </a:lstStyle>
          <a:p>
            <a:pPr>
              <a:defRPr/>
            </a:pPr>
            <a:fld id="{AF7A14B2-1821-4B67-820D-C30D4AC3698D}" type="datetimeFigureOut">
              <a:rPr lang="zh-TW" altLang="en-US"/>
              <a:pPr>
                <a:defRPr/>
              </a:pPr>
              <a:t>2014/10/9</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64B80820-47F9-4A0E-AF83-3BABF82EAABF}" type="slidenum">
              <a:rPr lang="zh-TW" altLang="en-US"/>
              <a:pPr>
                <a:defRPr/>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3"/>
          <p:cNvSpPr>
            <a:spLocks noGrp="1"/>
          </p:cNvSpPr>
          <p:nvPr>
            <p:ph type="dt" sz="half" idx="10"/>
          </p:nvPr>
        </p:nvSpPr>
        <p:spPr/>
        <p:txBody>
          <a:bodyPr/>
          <a:lstStyle>
            <a:lvl1pPr>
              <a:defRPr/>
            </a:lvl1pPr>
          </a:lstStyle>
          <a:p>
            <a:pPr>
              <a:defRPr/>
            </a:pPr>
            <a:fld id="{713AA040-AB31-4C06-A0B6-1BEA81234118}" type="datetimeFigureOut">
              <a:rPr lang="zh-TW" altLang="en-US"/>
              <a:pPr>
                <a:defRPr/>
              </a:pPr>
              <a:t>2014/10/9</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C3014170-6679-4FB2-8661-28936A6AE676}"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日期版面配置區 3"/>
          <p:cNvSpPr>
            <a:spLocks noGrp="1"/>
          </p:cNvSpPr>
          <p:nvPr>
            <p:ph type="dt" sz="half" idx="10"/>
          </p:nvPr>
        </p:nvSpPr>
        <p:spPr/>
        <p:txBody>
          <a:bodyPr/>
          <a:lstStyle>
            <a:lvl1pPr>
              <a:defRPr/>
            </a:lvl1pPr>
          </a:lstStyle>
          <a:p>
            <a:pPr>
              <a:defRPr/>
            </a:pPr>
            <a:fld id="{26F033A7-D4C3-47F1-BC4C-0FBE1C6FE9EE}" type="datetimeFigureOut">
              <a:rPr lang="zh-TW" altLang="en-US"/>
              <a:pPr>
                <a:defRPr/>
              </a:pPr>
              <a:t>2014/10/9</a:t>
            </a:fld>
            <a:endParaRPr lang="zh-TW" altLang="en-US"/>
          </a:p>
        </p:txBody>
      </p:sp>
      <p:sp>
        <p:nvSpPr>
          <p:cNvPr id="8" name="頁尾版面配置區 4"/>
          <p:cNvSpPr>
            <a:spLocks noGrp="1"/>
          </p:cNvSpPr>
          <p:nvPr>
            <p:ph type="ftr" sz="quarter" idx="11"/>
          </p:nvPr>
        </p:nvSpPr>
        <p:spPr/>
        <p:txBody>
          <a:bodyPr/>
          <a:lstStyle>
            <a:lvl1pPr>
              <a:defRPr/>
            </a:lvl1pPr>
          </a:lstStyle>
          <a:p>
            <a:pPr>
              <a:defRPr/>
            </a:pPr>
            <a:endParaRPr lang="zh-TW" altLang="en-US"/>
          </a:p>
        </p:txBody>
      </p:sp>
      <p:sp>
        <p:nvSpPr>
          <p:cNvPr id="9" name="投影片編號版面配置區 5"/>
          <p:cNvSpPr>
            <a:spLocks noGrp="1"/>
          </p:cNvSpPr>
          <p:nvPr>
            <p:ph type="sldNum" sz="quarter" idx="12"/>
          </p:nvPr>
        </p:nvSpPr>
        <p:spPr/>
        <p:txBody>
          <a:bodyPr/>
          <a:lstStyle>
            <a:lvl1pPr>
              <a:defRPr/>
            </a:lvl1pPr>
          </a:lstStyle>
          <a:p>
            <a:pPr>
              <a:defRPr/>
            </a:pPr>
            <a:fld id="{C535D9D6-6FBD-4929-862A-A5CC192E3C2E}"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日期版面配置區 3"/>
          <p:cNvSpPr>
            <a:spLocks noGrp="1"/>
          </p:cNvSpPr>
          <p:nvPr>
            <p:ph type="dt" sz="half" idx="10"/>
          </p:nvPr>
        </p:nvSpPr>
        <p:spPr/>
        <p:txBody>
          <a:bodyPr/>
          <a:lstStyle>
            <a:lvl1pPr>
              <a:defRPr/>
            </a:lvl1pPr>
          </a:lstStyle>
          <a:p>
            <a:pPr>
              <a:defRPr/>
            </a:pPr>
            <a:fld id="{FAEFFF08-1EE6-450C-B1DC-C27546223BFE}" type="datetimeFigureOut">
              <a:rPr lang="zh-TW" altLang="en-US"/>
              <a:pPr>
                <a:defRPr/>
              </a:pPr>
              <a:t>2014/10/9</a:t>
            </a:fld>
            <a:endParaRPr lang="zh-TW" altLang="en-US"/>
          </a:p>
        </p:txBody>
      </p:sp>
      <p:sp>
        <p:nvSpPr>
          <p:cNvPr id="4" name="頁尾版面配置區 4"/>
          <p:cNvSpPr>
            <a:spLocks noGrp="1"/>
          </p:cNvSpPr>
          <p:nvPr>
            <p:ph type="ftr" sz="quarter" idx="11"/>
          </p:nvPr>
        </p:nvSpPr>
        <p:spPr/>
        <p:txBody>
          <a:bodyPr/>
          <a:lstStyle>
            <a:lvl1pPr>
              <a:defRPr/>
            </a:lvl1pPr>
          </a:lstStyle>
          <a:p>
            <a:pPr>
              <a:defRPr/>
            </a:pPr>
            <a:endParaRPr lang="zh-TW" altLang="en-US"/>
          </a:p>
        </p:txBody>
      </p:sp>
      <p:sp>
        <p:nvSpPr>
          <p:cNvPr id="5" name="投影片編號版面配置區 5"/>
          <p:cNvSpPr>
            <a:spLocks noGrp="1"/>
          </p:cNvSpPr>
          <p:nvPr>
            <p:ph type="sldNum" sz="quarter" idx="12"/>
          </p:nvPr>
        </p:nvSpPr>
        <p:spPr/>
        <p:txBody>
          <a:bodyPr/>
          <a:lstStyle>
            <a:lvl1pPr>
              <a:defRPr/>
            </a:lvl1pPr>
          </a:lstStyle>
          <a:p>
            <a:pPr>
              <a:defRPr/>
            </a:pPr>
            <a:fld id="{9C4538F4-6A6D-42E8-86BB-2D3D4D5D7960}"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fld id="{B19914C5-DBB5-4EE3-AFC5-E3B4BB1F8F71}" type="datetimeFigureOut">
              <a:rPr lang="zh-TW" altLang="en-US"/>
              <a:pPr>
                <a:defRPr/>
              </a:pPr>
              <a:t>2014/10/9</a:t>
            </a:fld>
            <a:endParaRPr lang="zh-TW" altLang="en-US"/>
          </a:p>
        </p:txBody>
      </p:sp>
      <p:sp>
        <p:nvSpPr>
          <p:cNvPr id="3" name="頁尾版面配置區 4"/>
          <p:cNvSpPr>
            <a:spLocks noGrp="1"/>
          </p:cNvSpPr>
          <p:nvPr>
            <p:ph type="ftr" sz="quarter" idx="11"/>
          </p:nvPr>
        </p:nvSpPr>
        <p:spPr/>
        <p:txBody>
          <a:bodyPr/>
          <a:lstStyle>
            <a:lvl1pPr>
              <a:defRPr/>
            </a:lvl1pPr>
          </a:lstStyle>
          <a:p>
            <a:pPr>
              <a:defRPr/>
            </a:pPr>
            <a:endParaRPr lang="zh-TW" altLang="en-US"/>
          </a:p>
        </p:txBody>
      </p:sp>
      <p:sp>
        <p:nvSpPr>
          <p:cNvPr id="4" name="投影片編號版面配置區 5"/>
          <p:cNvSpPr>
            <a:spLocks noGrp="1"/>
          </p:cNvSpPr>
          <p:nvPr>
            <p:ph type="sldNum" sz="quarter" idx="12"/>
          </p:nvPr>
        </p:nvSpPr>
        <p:spPr/>
        <p:txBody>
          <a:bodyPr/>
          <a:lstStyle>
            <a:lvl1pPr>
              <a:defRPr/>
            </a:lvl1pPr>
          </a:lstStyle>
          <a:p>
            <a:pPr>
              <a:defRPr/>
            </a:pPr>
            <a:fld id="{275676BD-822B-46A1-AC0D-CFFE7F86BE65}" type="slidenum">
              <a:rPr lang="zh-TW" altLang="en-US"/>
              <a:pPr>
                <a:defRPr/>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60382" y="1071546"/>
            <a:ext cx="5111750" cy="50497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文字版面配置區 3"/>
          <p:cNvSpPr>
            <a:spLocks noGrp="1"/>
          </p:cNvSpPr>
          <p:nvPr>
            <p:ph type="body" sz="half" idx="2"/>
          </p:nvPr>
        </p:nvSpPr>
        <p:spPr>
          <a:xfrm>
            <a:off x="5679083" y="1071546"/>
            <a:ext cx="3008313" cy="3429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2" name="標題 1"/>
          <p:cNvSpPr>
            <a:spLocks noGrp="1"/>
          </p:cNvSpPr>
          <p:nvPr>
            <p:ph type="title"/>
          </p:nvPr>
        </p:nvSpPr>
        <p:spPr>
          <a:xfrm>
            <a:off x="457205" y="285728"/>
            <a:ext cx="8230993" cy="696626"/>
          </a:xfrm>
        </p:spPr>
        <p:txBody>
          <a:bodyPr/>
          <a:lstStyle>
            <a:lvl1pPr algn="ctr">
              <a:defRPr sz="3600" b="0"/>
            </a:lvl1pPr>
          </a:lstStyle>
          <a:p>
            <a:r>
              <a:rPr lang="zh-TW" altLang="en-US" smtClean="0"/>
              <a:t>按一下以編輯母片標題樣式</a:t>
            </a:r>
            <a:endParaRPr lang="en-US"/>
          </a:p>
        </p:txBody>
      </p:sp>
      <p:sp>
        <p:nvSpPr>
          <p:cNvPr id="5" name="日期版面配置區 3"/>
          <p:cNvSpPr>
            <a:spLocks noGrp="1"/>
          </p:cNvSpPr>
          <p:nvPr>
            <p:ph type="dt" sz="half" idx="10"/>
          </p:nvPr>
        </p:nvSpPr>
        <p:spPr/>
        <p:txBody>
          <a:bodyPr/>
          <a:lstStyle>
            <a:lvl1pPr>
              <a:defRPr/>
            </a:lvl1pPr>
          </a:lstStyle>
          <a:p>
            <a:pPr>
              <a:defRPr/>
            </a:pPr>
            <a:fld id="{62F67F03-1D66-4493-907F-59658FF7E021}" type="datetimeFigureOut">
              <a:rPr lang="zh-TW" altLang="en-US"/>
              <a:pPr>
                <a:defRPr/>
              </a:pPr>
              <a:t>2014/10/9</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ABC32702-094B-4299-91DE-46E77B100F87}" type="slidenum">
              <a:rPr lang="zh-TW" altLang="en-US"/>
              <a:pPr>
                <a:defRPr/>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001024" y="642918"/>
            <a:ext cx="785818" cy="4572032"/>
          </a:xfrm>
        </p:spPr>
        <p:txBody>
          <a:bodyPr vert="eaVert"/>
          <a:lstStyle>
            <a:lvl1pPr algn="l">
              <a:defRPr sz="2400" b="0"/>
            </a:lvl1pPr>
          </a:lstStyle>
          <a:p>
            <a:r>
              <a:rPr lang="zh-TW" altLang="en-US" smtClean="0"/>
              <a:t>按一下以編輯母片標題樣式</a:t>
            </a:r>
            <a:endParaRPr lang="en-US"/>
          </a:p>
        </p:txBody>
      </p:sp>
      <p:sp>
        <p:nvSpPr>
          <p:cNvPr id="3" name="圖片版面配置區 2"/>
          <p:cNvSpPr>
            <a:spLocks noGrp="1"/>
          </p:cNvSpPr>
          <p:nvPr>
            <p:ph type="pic" idx="1"/>
          </p:nvPr>
        </p:nvSpPr>
        <p:spPr>
          <a:xfrm>
            <a:off x="442922" y="541340"/>
            <a:ext cx="6415094" cy="5459428"/>
          </a:xfrm>
          <a:prstGeom prst="roundRect">
            <a:avLst>
              <a:gd name="adj" fmla="val 4800"/>
            </a:avLst>
          </a:prstGeom>
          <a:solidFill>
            <a:schemeClr val="accent1">
              <a:tint val="20000"/>
            </a:schemeClr>
          </a:solidFill>
          <a:ln w="38100">
            <a:gradFill flip="none" rotWithShape="1">
              <a:gsLst>
                <a:gs pos="0">
                  <a:schemeClr val="accent1">
                    <a:alpha val="50000"/>
                  </a:schemeClr>
                </a:gs>
                <a:gs pos="100000">
                  <a:schemeClr val="accent1">
                    <a:tint val="20000"/>
                  </a:schemeClr>
                </a:gs>
              </a:gsLst>
              <a:lin ang="16200000" scaled="1"/>
              <a:tileRect/>
            </a:gradFill>
          </a:ln>
          <a:effectLst>
            <a:outerShdw blurRad="76200" dist="38100" dir="5400000" sx="100500" sy="100500" algn="tl" rotWithShape="0">
              <a:srgbClr val="000000">
                <a:alpha val="50000"/>
              </a:srgb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smtClean="0"/>
              <a:t>按一下圖示以新增圖片</a:t>
            </a:r>
            <a:endParaRPr lang="en-US" noProof="0"/>
          </a:p>
        </p:txBody>
      </p:sp>
      <p:sp>
        <p:nvSpPr>
          <p:cNvPr id="4" name="文字版面配置區 3"/>
          <p:cNvSpPr>
            <a:spLocks noGrp="1"/>
          </p:cNvSpPr>
          <p:nvPr>
            <p:ph type="body" sz="half" idx="2"/>
          </p:nvPr>
        </p:nvSpPr>
        <p:spPr>
          <a:xfrm>
            <a:off x="7072330" y="1000108"/>
            <a:ext cx="914368" cy="4214842"/>
          </a:xfrm>
        </p:spPr>
        <p:txBody>
          <a:bodyPr vert="eaVert"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3"/>
          <p:cNvSpPr>
            <a:spLocks noGrp="1"/>
          </p:cNvSpPr>
          <p:nvPr>
            <p:ph type="dt" sz="half" idx="10"/>
          </p:nvPr>
        </p:nvSpPr>
        <p:spPr/>
        <p:txBody>
          <a:bodyPr/>
          <a:lstStyle>
            <a:lvl1pPr>
              <a:defRPr/>
            </a:lvl1pPr>
          </a:lstStyle>
          <a:p>
            <a:pPr>
              <a:defRPr/>
            </a:pPr>
            <a:fld id="{ABE712B7-4A27-45DC-B32B-53B0E663430B}" type="datetimeFigureOut">
              <a:rPr lang="zh-TW" altLang="en-US"/>
              <a:pPr>
                <a:defRPr/>
              </a:pPr>
              <a:t>2014/10/9</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7A216557-5378-4455-89A8-18B5A0C5E497}" type="slidenum">
              <a:rPr lang="zh-TW" altLang="en-US"/>
              <a:pPr>
                <a:defRPr/>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1026" name="圖片 7"/>
          <p:cNvPicPr>
            <a:picLocks noChangeAspect="1"/>
          </p:cNvPicPr>
          <p:nvPr/>
        </p:nvPicPr>
        <p:blipFill>
          <a:blip r:embed="rId13">
            <a:lum bright="12000" contrast="40000"/>
          </a:blip>
          <a:srcRect/>
          <a:stretch>
            <a:fillRect/>
          </a:stretch>
        </p:blipFill>
        <p:spPr bwMode="auto">
          <a:xfrm>
            <a:off x="6667500" y="4914900"/>
            <a:ext cx="2476500" cy="1943100"/>
          </a:xfrm>
          <a:prstGeom prst="rect">
            <a:avLst/>
          </a:prstGeom>
          <a:noFill/>
          <a:ln w="9525">
            <a:noFill/>
            <a:miter lim="800000"/>
            <a:headEnd/>
            <a:tailEnd/>
          </a:ln>
        </p:spPr>
      </p:pic>
      <p:sp>
        <p:nvSpPr>
          <p:cNvPr id="10" name="矩形 9"/>
          <p:cNvSpPr/>
          <p:nvPr/>
        </p:nvSpPr>
        <p:spPr>
          <a:xfrm>
            <a:off x="0" y="0"/>
            <a:ext cx="9144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20000"/>
                </a:schemeClr>
              </a:gs>
              <a:gs pos="100000">
                <a:schemeClr val="accent1">
                  <a:tint val="50000"/>
                  <a:shade val="100000"/>
                  <a:hueMod val="100000"/>
                  <a:satMod val="500000"/>
                </a:schemeClr>
              </a:gs>
            </a:gsLst>
            <a:lin ang="18900000" scaled="1"/>
            <a:tileRect/>
          </a:gradFill>
          <a:ln w="12700" cap="rnd" cmpd="sng" algn="ctr">
            <a:noFill/>
            <a:prstDash val="solid"/>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kumimoji="0" lang="zh-CN" altLang="en-US"/>
          </a:p>
        </p:txBody>
      </p:sp>
      <p:sp>
        <p:nvSpPr>
          <p:cNvPr id="11" name="矩形 10"/>
          <p:cNvSpPr/>
          <p:nvPr/>
        </p:nvSpPr>
        <p:spPr>
          <a:xfrm>
            <a:off x="0" y="40951"/>
            <a:ext cx="4572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5000"/>
                </a:schemeClr>
              </a:gs>
              <a:gs pos="100000">
                <a:schemeClr val="accent1">
                  <a:tint val="50000"/>
                  <a:shade val="100000"/>
                  <a:hueMod val="100000"/>
                  <a:satMod val="500000"/>
                  <a:alpha val="60000"/>
                </a:schemeClr>
              </a:gs>
            </a:gsLst>
            <a:lin ang="8100000" scaled="1"/>
            <a:tileRect/>
          </a:gradFill>
          <a:ln w="12700" cap="rnd" cmpd="sng" algn="ctr">
            <a:noFill/>
            <a:prstDash val="solid"/>
          </a:ln>
          <a:effectLst>
            <a:glow>
              <a:schemeClr val="accent1">
                <a:tint val="100000"/>
                <a:shade val="100000"/>
                <a:hueMod val="100000"/>
                <a:satMod val="100000"/>
              </a:schemeClr>
            </a:glow>
            <a:softEdge rad="12700"/>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kumimoji="0" lang="zh-CN" altLang="en-US"/>
          </a:p>
        </p:txBody>
      </p:sp>
      <p:pic>
        <p:nvPicPr>
          <p:cNvPr id="1033" name="圖片 8"/>
          <p:cNvPicPr>
            <a:picLocks noChangeAspect="1"/>
          </p:cNvPicPr>
          <p:nvPr/>
        </p:nvPicPr>
        <p:blipFill>
          <a:blip r:embed="rId14">
            <a:lum bright="34000" contrast="40000"/>
          </a:blip>
          <a:srcRect/>
          <a:stretch>
            <a:fillRect/>
          </a:stretch>
        </p:blipFill>
        <p:spPr bwMode="auto">
          <a:xfrm>
            <a:off x="0" y="6419850"/>
            <a:ext cx="9144000" cy="438150"/>
          </a:xfrm>
          <a:prstGeom prst="rect">
            <a:avLst/>
          </a:prstGeom>
          <a:noFill/>
          <a:ln w="9525">
            <a:noFill/>
            <a:miter lim="800000"/>
            <a:headEnd/>
            <a:tailEnd/>
          </a:ln>
        </p:spPr>
      </p:pic>
      <p:sp>
        <p:nvSpPr>
          <p:cNvPr id="1034" name="標題版面配置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endParaRPr lang="en-US" smtClean="0"/>
          </a:p>
        </p:txBody>
      </p:sp>
      <p:sp>
        <p:nvSpPr>
          <p:cNvPr id="1035" name="文字版面配置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smtClean="0"/>
          </a:p>
        </p:txBody>
      </p:sp>
      <p:sp>
        <p:nvSpPr>
          <p:cNvPr id="4" name="日期版面配置區 3"/>
          <p:cNvSpPr>
            <a:spLocks noGrp="1"/>
          </p:cNvSpPr>
          <p:nvPr>
            <p:ph type="dt" sz="half" idx="2"/>
          </p:nvPr>
        </p:nvSpPr>
        <p:spPr>
          <a:xfrm>
            <a:off x="457200" y="6356350"/>
            <a:ext cx="2133600" cy="365125"/>
          </a:xfrm>
          <a:prstGeom prst="rect">
            <a:avLst/>
          </a:prstGeom>
        </p:spPr>
        <p:txBody>
          <a:bodyPr vert="horz" rtlCol="0" anchor="ctr"/>
          <a:lstStyle>
            <a:lvl1pPr algn="l" eaLnBrk="1" fontAlgn="auto" latinLnBrk="0" hangingPunct="1">
              <a:spcBef>
                <a:spcPts val="0"/>
              </a:spcBef>
              <a:spcAft>
                <a:spcPts val="0"/>
              </a:spcAft>
              <a:defRPr kumimoji="0" sz="1200" smtClean="0">
                <a:solidFill>
                  <a:schemeClr val="tx1">
                    <a:tint val="75000"/>
                  </a:schemeClr>
                </a:solidFill>
                <a:latin typeface="+mn-lt"/>
                <a:ea typeface="+mn-ea"/>
              </a:defRPr>
            </a:lvl1pPr>
          </a:lstStyle>
          <a:p>
            <a:pPr>
              <a:defRPr/>
            </a:pPr>
            <a:fld id="{EE8B015E-4DA1-41F0-B81A-0E5D76F8DA48}" type="datetimeFigureOut">
              <a:rPr lang="zh-TW" altLang="en-US"/>
              <a:pPr>
                <a:defRPr/>
              </a:pPr>
              <a:t>2014/10/9</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rtlCol="0" anchor="ctr"/>
          <a:lstStyle>
            <a:lvl1pPr algn="ctr" eaLnBrk="1" fontAlgn="auto" latinLnBrk="0" hangingPunct="1">
              <a:spcBef>
                <a:spcPts val="0"/>
              </a:spcBef>
              <a:spcAft>
                <a:spcPts val="0"/>
              </a:spcAft>
              <a:defRPr kumimoji="0" sz="1200">
                <a:solidFill>
                  <a:schemeClr val="tx1">
                    <a:tint val="75000"/>
                  </a:schemeClr>
                </a:solidFill>
                <a:latin typeface="+mn-lt"/>
                <a:ea typeface="+mn-ea"/>
              </a:defRPr>
            </a:lvl1pPr>
          </a:lstStyle>
          <a:p>
            <a:pPr>
              <a:defRPr/>
            </a:pP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rtlCol="0" anchor="ctr"/>
          <a:lstStyle>
            <a:lvl1pPr algn="r" eaLnBrk="1" fontAlgn="auto" latinLnBrk="0" hangingPunct="1">
              <a:spcBef>
                <a:spcPts val="0"/>
              </a:spcBef>
              <a:spcAft>
                <a:spcPts val="0"/>
              </a:spcAft>
              <a:defRPr kumimoji="0" sz="1200" smtClean="0">
                <a:solidFill>
                  <a:schemeClr val="tx1">
                    <a:tint val="75000"/>
                  </a:schemeClr>
                </a:solidFill>
                <a:latin typeface="+mn-lt"/>
                <a:ea typeface="+mn-ea"/>
              </a:defRPr>
            </a:lvl1pPr>
          </a:lstStyle>
          <a:p>
            <a:pPr>
              <a:defRPr/>
            </a:pPr>
            <a:fld id="{A3992DBD-3C4C-44F8-9851-C441E12CEABB}"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67" r:id="rId7"/>
    <p:sldLayoutId id="2147483666" r:id="rId8"/>
    <p:sldLayoutId id="2147483665" r:id="rId9"/>
    <p:sldLayoutId id="2147483664" r:id="rId10"/>
    <p:sldLayoutId id="2147483663"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Maiandra GD" pitchFamily="34" charset="0"/>
          <a:ea typeface="微軟正黑體" pitchFamily="34" charset="-120"/>
        </a:defRPr>
      </a:lvl2pPr>
      <a:lvl3pPr algn="ctr" rtl="0" fontAlgn="base">
        <a:spcBef>
          <a:spcPct val="0"/>
        </a:spcBef>
        <a:spcAft>
          <a:spcPct val="0"/>
        </a:spcAft>
        <a:defRPr sz="4400">
          <a:solidFill>
            <a:schemeClr val="tx2"/>
          </a:solidFill>
          <a:latin typeface="Maiandra GD" pitchFamily="34" charset="0"/>
          <a:ea typeface="微軟正黑體" pitchFamily="34" charset="-120"/>
        </a:defRPr>
      </a:lvl3pPr>
      <a:lvl4pPr algn="ctr" rtl="0" fontAlgn="base">
        <a:spcBef>
          <a:spcPct val="0"/>
        </a:spcBef>
        <a:spcAft>
          <a:spcPct val="0"/>
        </a:spcAft>
        <a:defRPr sz="4400">
          <a:solidFill>
            <a:schemeClr val="tx2"/>
          </a:solidFill>
          <a:latin typeface="Maiandra GD" pitchFamily="34" charset="0"/>
          <a:ea typeface="微軟正黑體" pitchFamily="34" charset="-120"/>
        </a:defRPr>
      </a:lvl4pPr>
      <a:lvl5pPr algn="ctr" rtl="0" fontAlgn="base">
        <a:spcBef>
          <a:spcPct val="0"/>
        </a:spcBef>
        <a:spcAft>
          <a:spcPct val="0"/>
        </a:spcAft>
        <a:defRPr sz="4400">
          <a:solidFill>
            <a:schemeClr val="tx2"/>
          </a:solidFill>
          <a:latin typeface="Maiandra GD" pitchFamily="34" charset="0"/>
          <a:ea typeface="微軟正黑體" pitchFamily="34" charset="-120"/>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fontAlgn="base">
        <a:spcBef>
          <a:spcPct val="20000"/>
        </a:spcBef>
        <a:spcAft>
          <a:spcPct val="0"/>
        </a:spcAft>
        <a:buClr>
          <a:schemeClr val="accent1"/>
        </a:buClr>
        <a:buSzPct val="50000"/>
        <a:buFont typeface="Wingdings 2" pitchFamily="18" charset="2"/>
        <a:buChar char=""/>
        <a:defRPr sz="3200" kern="1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50000"/>
        <a:buFont typeface="Wingdings 2" pitchFamily="18" charset="2"/>
        <a:buChar char="³"/>
        <a:defRPr sz="2800" kern="1200">
          <a:solidFill>
            <a:schemeClr val="tx1"/>
          </a:solidFill>
          <a:latin typeface="+mn-lt"/>
          <a:ea typeface="+mn-ea"/>
          <a:cs typeface="+mn-cs"/>
        </a:defRPr>
      </a:lvl2pPr>
      <a:lvl3pPr marL="1143000" indent="-228600" algn="l" rtl="0" fontAlgn="base">
        <a:spcBef>
          <a:spcPct val="20000"/>
        </a:spcBef>
        <a:spcAft>
          <a:spcPct val="0"/>
        </a:spcAft>
        <a:buClr>
          <a:srgbClr val="7B9B57"/>
        </a:buClr>
        <a:buSzPct val="60000"/>
        <a:buFont typeface="Wingdings 2" pitchFamily="18" charset="2"/>
        <a:buChar char="®"/>
        <a:defRPr sz="2400" kern="1200">
          <a:solidFill>
            <a:schemeClr val="tx1"/>
          </a:solidFill>
          <a:latin typeface="+mn-lt"/>
          <a:ea typeface="+mn-ea"/>
          <a:cs typeface="+mn-cs"/>
        </a:defRPr>
      </a:lvl3pPr>
      <a:lvl4pPr marL="1600200" indent="-228600" algn="l" rtl="0" fontAlgn="base">
        <a:spcBef>
          <a:spcPct val="20000"/>
        </a:spcBef>
        <a:spcAft>
          <a:spcPct val="0"/>
        </a:spcAft>
        <a:buClr>
          <a:srgbClr val="8B7396"/>
        </a:buClr>
        <a:buSzPct val="45000"/>
        <a:buFont typeface="Wingdings 2" pitchFamily="18" charset="2"/>
        <a:buChar char="¯"/>
        <a:defRPr sz="2000" kern="1200">
          <a:solidFill>
            <a:schemeClr val="tx1"/>
          </a:solidFill>
          <a:latin typeface="+mn-lt"/>
          <a:ea typeface="+mn-ea"/>
          <a:cs typeface="+mn-cs"/>
        </a:defRPr>
      </a:lvl4pPr>
      <a:lvl5pPr marL="2057400" indent="-228600" algn="l" rtl="0" fontAlgn="base">
        <a:spcBef>
          <a:spcPct val="20000"/>
        </a:spcBef>
        <a:spcAft>
          <a:spcPct val="0"/>
        </a:spcAft>
        <a:buClr>
          <a:srgbClr val="E89A53"/>
        </a:buClr>
        <a:buFont typeface="Wingdings 2" pitchFamily="18" charset="2"/>
        <a:buChar char=""/>
        <a:defRPr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副標題 2"/>
          <p:cNvSpPr>
            <a:spLocks noGrp="1"/>
          </p:cNvSpPr>
          <p:nvPr>
            <p:ph type="subTitle" idx="1"/>
          </p:nvPr>
        </p:nvSpPr>
        <p:spPr>
          <a:xfrm>
            <a:off x="2700338" y="2565400"/>
            <a:ext cx="3959225" cy="2663825"/>
          </a:xfrm>
        </p:spPr>
        <p:txBody>
          <a:bodyPr/>
          <a:lstStyle/>
          <a:p>
            <a:r>
              <a:rPr lang="zh-TW" altLang="zh-TW" sz="7200" b="1" smtClean="0">
                <a:solidFill>
                  <a:schemeClr val="tx1"/>
                </a:solidFill>
              </a:rPr>
              <a:t>門市服務</a:t>
            </a:r>
            <a:endParaRPr lang="en-US" altLang="zh-TW" sz="7200" b="1" smtClean="0">
              <a:solidFill>
                <a:schemeClr val="tx1"/>
              </a:solidFill>
            </a:endParaRPr>
          </a:p>
          <a:p>
            <a:r>
              <a:rPr lang="zh-TW" altLang="zh-TW" sz="7200" b="1" smtClean="0">
                <a:solidFill>
                  <a:schemeClr val="tx1"/>
                </a:solidFill>
              </a:rPr>
              <a:t>丙級證照</a:t>
            </a:r>
            <a:endParaRPr lang="zh-TW" altLang="en-US" sz="7200" smtClean="0">
              <a:solidFill>
                <a:schemeClr val="tx1"/>
              </a:solidFill>
            </a:endParaRPr>
          </a:p>
        </p:txBody>
      </p:sp>
      <p:sp>
        <p:nvSpPr>
          <p:cNvPr id="13314" name="副標題 2"/>
          <p:cNvSpPr txBox="1">
            <a:spLocks/>
          </p:cNvSpPr>
          <p:nvPr/>
        </p:nvSpPr>
        <p:spPr bwMode="auto">
          <a:xfrm>
            <a:off x="684213" y="404813"/>
            <a:ext cx="7559675" cy="1439862"/>
          </a:xfrm>
          <a:prstGeom prst="rect">
            <a:avLst/>
          </a:prstGeom>
          <a:noFill/>
          <a:ln w="9525">
            <a:noFill/>
            <a:miter lim="800000"/>
            <a:headEnd/>
            <a:tailEnd/>
          </a:ln>
        </p:spPr>
        <p:txBody>
          <a:bodyPr/>
          <a:lstStyle/>
          <a:p>
            <a:pPr>
              <a:spcBef>
                <a:spcPct val="20000"/>
              </a:spcBef>
              <a:buClr>
                <a:schemeClr val="accent1"/>
              </a:buClr>
              <a:buSzPct val="50000"/>
              <a:buFont typeface="Wingdings 2" pitchFamily="18" charset="2"/>
              <a:buNone/>
            </a:pPr>
            <a:r>
              <a:rPr kumimoji="0" lang="zh-TW" altLang="en-US" sz="7200">
                <a:latin typeface="Cambria" pitchFamily="18" charset="0"/>
              </a:rPr>
              <a:t>         </a:t>
            </a:r>
            <a:r>
              <a:rPr kumimoji="0" lang="zh-TW" altLang="en-US" sz="8800">
                <a:latin typeface="Cambria" pitchFamily="18" charset="0"/>
              </a:rPr>
              <a:t>錢進社會</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內容版面配置區 2"/>
          <p:cNvSpPr>
            <a:spLocks noGrp="1"/>
          </p:cNvSpPr>
          <p:nvPr>
            <p:ph idx="1"/>
          </p:nvPr>
        </p:nvSpPr>
        <p:spPr>
          <a:xfrm>
            <a:off x="250825" y="981075"/>
            <a:ext cx="8713788" cy="5576888"/>
          </a:xfrm>
        </p:spPr>
        <p:txBody>
          <a:bodyPr/>
          <a:lstStyle/>
          <a:p>
            <a:pPr>
              <a:spcBef>
                <a:spcPts val="1800"/>
              </a:spcBef>
              <a:spcAft>
                <a:spcPts val="1800"/>
              </a:spcAft>
            </a:pPr>
            <a:r>
              <a:rPr lang="zh-TW" altLang="zh-TW" sz="3600" b="1" dirty="0" smtClean="0"/>
              <a:t>證照名稱：</a:t>
            </a:r>
            <a:r>
              <a:rPr lang="zh-TW" altLang="zh-TW" sz="3600" dirty="0" smtClean="0"/>
              <a:t> 門市</a:t>
            </a:r>
            <a:r>
              <a:rPr lang="zh-TW" altLang="zh-TW" sz="3600" dirty="0"/>
              <a:t>服務丙</a:t>
            </a:r>
            <a:r>
              <a:rPr lang="zh-TW" altLang="zh-TW" sz="3600" dirty="0" smtClean="0"/>
              <a:t>級</a:t>
            </a:r>
            <a:r>
              <a:rPr lang="en-US" altLang="zh-TW" sz="3600" dirty="0" smtClean="0"/>
              <a:t>(18100)</a:t>
            </a:r>
            <a:endParaRPr lang="zh-TW" altLang="zh-TW" sz="3600" dirty="0" smtClean="0"/>
          </a:p>
          <a:p>
            <a:pPr>
              <a:spcBef>
                <a:spcPts val="1800"/>
              </a:spcBef>
              <a:spcAft>
                <a:spcPts val="1800"/>
              </a:spcAft>
            </a:pPr>
            <a:r>
              <a:rPr lang="zh-TW" altLang="zh-TW" sz="3600" b="1" dirty="0" smtClean="0"/>
              <a:t>發照單位：</a:t>
            </a:r>
            <a:r>
              <a:rPr lang="zh-TW" altLang="en-US" sz="3000" b="1" dirty="0" smtClean="0"/>
              <a:t>勞動部勞動力發展署技能檢定中心</a:t>
            </a:r>
            <a:endParaRPr lang="zh-TW" altLang="zh-TW" sz="3000" dirty="0" smtClean="0"/>
          </a:p>
          <a:p>
            <a:pPr>
              <a:spcBef>
                <a:spcPts val="1800"/>
              </a:spcBef>
              <a:spcAft>
                <a:spcPts val="1800"/>
              </a:spcAft>
            </a:pPr>
            <a:r>
              <a:rPr lang="zh-TW" altLang="zh-TW" sz="3600" b="1" dirty="0" smtClean="0"/>
              <a:t>報考資格 ：</a:t>
            </a:r>
            <a:r>
              <a:rPr lang="zh-TW" altLang="zh-TW" sz="3600" dirty="0" smtClean="0"/>
              <a:t>年滿</a:t>
            </a:r>
            <a:r>
              <a:rPr lang="en-US" altLang="zh-TW" sz="3600" dirty="0" smtClean="0"/>
              <a:t>15</a:t>
            </a:r>
            <a:r>
              <a:rPr lang="zh-TW" altLang="zh-TW" sz="3600" dirty="0" smtClean="0"/>
              <a:t>歲或國民中學畢業</a:t>
            </a:r>
            <a:r>
              <a:rPr lang="en-US" altLang="zh-TW" sz="3600" dirty="0" smtClean="0"/>
              <a:t> </a:t>
            </a:r>
            <a:endParaRPr lang="zh-TW" altLang="zh-TW" sz="3600" dirty="0" smtClean="0"/>
          </a:p>
          <a:p>
            <a:pPr>
              <a:spcBef>
                <a:spcPts val="1800"/>
              </a:spcBef>
              <a:spcAft>
                <a:spcPts val="1800"/>
              </a:spcAft>
            </a:pPr>
            <a:r>
              <a:rPr lang="zh-TW" altLang="zh-TW" sz="3600" b="1" dirty="0" smtClean="0"/>
              <a:t>考試費用：</a:t>
            </a:r>
            <a:r>
              <a:rPr lang="en-US" altLang="zh-TW" sz="3600" b="1" dirty="0" smtClean="0"/>
              <a:t>1070</a:t>
            </a:r>
            <a:r>
              <a:rPr lang="zh-TW" altLang="zh-TW" sz="3600" dirty="0" smtClean="0"/>
              <a:t>元</a:t>
            </a:r>
            <a:endParaRPr lang="en-US" altLang="zh-TW" sz="3600" dirty="0" smtClean="0"/>
          </a:p>
          <a:p>
            <a:pPr>
              <a:spcBef>
                <a:spcPts val="1800"/>
              </a:spcBef>
              <a:spcAft>
                <a:spcPts val="1800"/>
              </a:spcAft>
            </a:pPr>
            <a:r>
              <a:rPr lang="zh-TW" altLang="en-US" sz="3600" b="1" dirty="0" smtClean="0"/>
              <a:t>有效日期</a:t>
            </a:r>
            <a:r>
              <a:rPr lang="zh-TW" altLang="zh-TW" sz="3600" b="1" dirty="0" smtClean="0"/>
              <a:t>：</a:t>
            </a:r>
            <a:r>
              <a:rPr lang="zh-TW" altLang="en-US" sz="3600" b="1" dirty="0" smtClean="0"/>
              <a:t>終生有效</a:t>
            </a:r>
            <a:endParaRPr lang="en-US" altLang="zh-TW" sz="3600" b="1" dirty="0" smtClean="0"/>
          </a:p>
          <a:p>
            <a:pPr>
              <a:buFont typeface="Wingdings 2" pitchFamily="18" charset="2"/>
              <a:buNone/>
            </a:pPr>
            <a:endParaRPr lang="en-US" altLang="zh-TW" sz="3600" b="1" dirty="0" smtClean="0"/>
          </a:p>
          <a:p>
            <a:endParaRPr lang="zh-TW" altLang="en-US" sz="36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標題 1"/>
          <p:cNvSpPr>
            <a:spLocks noGrp="1"/>
          </p:cNvSpPr>
          <p:nvPr>
            <p:ph type="title"/>
          </p:nvPr>
        </p:nvSpPr>
        <p:spPr/>
        <p:txBody>
          <a:bodyPr/>
          <a:lstStyle/>
          <a:p>
            <a:r>
              <a:rPr lang="zh-TW" altLang="en-US" smtClean="0"/>
              <a:t>證照介紹</a:t>
            </a:r>
          </a:p>
        </p:txBody>
      </p:sp>
      <p:sp>
        <p:nvSpPr>
          <p:cNvPr id="15362" name="內容版面配置區 2"/>
          <p:cNvSpPr>
            <a:spLocks noGrp="1"/>
          </p:cNvSpPr>
          <p:nvPr>
            <p:ph idx="1"/>
          </p:nvPr>
        </p:nvSpPr>
        <p:spPr/>
        <p:txBody>
          <a:bodyPr/>
          <a:lstStyle/>
          <a:p>
            <a:pPr>
              <a:lnSpc>
                <a:spcPct val="150000"/>
              </a:lnSpc>
              <a:spcBef>
                <a:spcPts val="2400"/>
              </a:spcBef>
              <a:buFont typeface="Wingdings 2" pitchFamily="18" charset="2"/>
              <a:buNone/>
            </a:pPr>
            <a:r>
              <a:rPr lang="zh-TW" altLang="en-US" smtClean="0"/>
              <a:t>    </a:t>
            </a:r>
            <a:r>
              <a:rPr lang="zh-TW" altLang="zh-TW" smtClean="0"/>
              <a:t>服務業相關人員專業價值的肯定、人才晉用品質提升、消費者的權益保障，將門市存在的三個空間</a:t>
            </a:r>
            <a:r>
              <a:rPr lang="en-US" altLang="zh-TW" smtClean="0"/>
              <a:t>—</a:t>
            </a:r>
            <a:r>
              <a:rPr lang="zh-TW" altLang="zh-TW" smtClean="0"/>
              <a:t>從業人員空間、商品空間和顧客空間完美融合，創造企業獲利空間，甚而建立產業升級的具體指標，使業界與消費者共蒙其利。</a:t>
            </a:r>
            <a:endParaRPr lang="zh-TW" alt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標題 1"/>
          <p:cNvSpPr>
            <a:spLocks noGrp="1"/>
          </p:cNvSpPr>
          <p:nvPr>
            <p:ph type="title"/>
          </p:nvPr>
        </p:nvSpPr>
        <p:spPr/>
        <p:txBody>
          <a:bodyPr/>
          <a:lstStyle/>
          <a:p>
            <a:r>
              <a:rPr lang="zh-TW" altLang="en-US" smtClean="0"/>
              <a:t>證照介紹</a:t>
            </a:r>
          </a:p>
        </p:txBody>
      </p:sp>
      <p:sp>
        <p:nvSpPr>
          <p:cNvPr id="16386" name="內容版面配置區 2"/>
          <p:cNvSpPr>
            <a:spLocks noGrp="1"/>
          </p:cNvSpPr>
          <p:nvPr>
            <p:ph idx="1"/>
          </p:nvPr>
        </p:nvSpPr>
        <p:spPr>
          <a:xfrm>
            <a:off x="468313" y="1412875"/>
            <a:ext cx="8229600" cy="4857750"/>
          </a:xfrm>
        </p:spPr>
        <p:txBody>
          <a:bodyPr/>
          <a:lstStyle/>
          <a:p>
            <a:pPr>
              <a:buFont typeface="Wingdings 2" pitchFamily="18" charset="2"/>
              <a:buNone/>
            </a:pPr>
            <a:r>
              <a:rPr lang="zh-TW" altLang="en-US" sz="3600" dirty="0" smtClean="0"/>
              <a:t>    </a:t>
            </a:r>
            <a:r>
              <a:rPr lang="zh-TW" altLang="zh-TW" sz="3600" dirty="0" smtClean="0"/>
              <a:t>所謂之門市服務，指以門市型態服務消費者之服務業業態，如：連鎖服務業，可分零售服務業、餐飲服務業與生活文教服務業，由於業態間行業實務差異性大，所以丙級檢定主要是針對從事流通服務業門市商店之第一線從業人員，參與店舖營運之各項執行工作，並應具備基礎之零售商業概念。</a:t>
            </a:r>
            <a:endParaRPr lang="zh-TW" altLang="en-US" sz="3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標題 1"/>
          <p:cNvSpPr>
            <a:spLocks noGrp="1"/>
          </p:cNvSpPr>
          <p:nvPr>
            <p:ph type="title"/>
          </p:nvPr>
        </p:nvSpPr>
        <p:spPr/>
        <p:txBody>
          <a:bodyPr/>
          <a:lstStyle/>
          <a:p>
            <a:r>
              <a:rPr lang="zh-TW" altLang="en-US" smtClean="0"/>
              <a:t>考試內容</a:t>
            </a:r>
            <a:r>
              <a:rPr lang="en-US" altLang="zh-TW" smtClean="0"/>
              <a:t>(</a:t>
            </a:r>
            <a:r>
              <a:rPr lang="zh-TW" altLang="en-US" smtClean="0"/>
              <a:t>學科</a:t>
            </a:r>
            <a:r>
              <a:rPr lang="en-US" altLang="zh-TW" smtClean="0"/>
              <a:t>)</a:t>
            </a:r>
            <a:endParaRPr lang="zh-TW" altLang="en-US" smtClean="0"/>
          </a:p>
        </p:txBody>
      </p:sp>
      <p:sp>
        <p:nvSpPr>
          <p:cNvPr id="17410" name="內容版面配置區 2"/>
          <p:cNvSpPr>
            <a:spLocks noGrp="1"/>
          </p:cNvSpPr>
          <p:nvPr>
            <p:ph idx="1"/>
          </p:nvPr>
        </p:nvSpPr>
        <p:spPr>
          <a:xfrm>
            <a:off x="395288" y="2060575"/>
            <a:ext cx="8229600" cy="3629025"/>
          </a:xfrm>
        </p:spPr>
        <p:txBody>
          <a:bodyPr/>
          <a:lstStyle/>
          <a:p>
            <a:pPr>
              <a:lnSpc>
                <a:spcPct val="150000"/>
              </a:lnSpc>
              <a:buFont typeface="Wingdings 2" pitchFamily="18" charset="2"/>
              <a:buNone/>
            </a:pPr>
            <a:r>
              <a:rPr lang="zh-TW" altLang="en-US" sz="3600" dirty="0" smtClean="0"/>
              <a:t>   </a:t>
            </a:r>
            <a:r>
              <a:rPr lang="zh-TW" altLang="zh-TW" sz="3600" dirty="0" smtClean="0"/>
              <a:t>包含零售概論、門市行政、門市清潔、商品處</a:t>
            </a:r>
            <a:r>
              <a:rPr lang="zh-TW" altLang="zh-TW" sz="3600" smtClean="0"/>
              <a:t>理</a:t>
            </a:r>
            <a:r>
              <a:rPr lang="zh-TW" altLang="zh-TW" sz="3600" smtClean="0"/>
              <a:t>作</a:t>
            </a:r>
            <a:r>
              <a:rPr lang="zh-TW" altLang="en-US" sz="3600" smtClean="0"/>
              <a:t>業</a:t>
            </a:r>
            <a:r>
              <a:rPr lang="zh-TW" altLang="zh-TW" sz="3600" smtClean="0"/>
              <a:t>、</a:t>
            </a:r>
            <a:r>
              <a:rPr lang="zh-TW" altLang="zh-TW" sz="3600" dirty="0" smtClean="0"/>
              <a:t>櫃檯作業、顧</a:t>
            </a:r>
            <a:r>
              <a:rPr lang="en-US" altLang="zh-TW" sz="3600" dirty="0" smtClean="0"/>
              <a:t> </a:t>
            </a:r>
            <a:r>
              <a:rPr lang="zh-TW" altLang="zh-TW" sz="3600" dirty="0" smtClean="0"/>
              <a:t>客服務作業、簡易設備操作、環境及安全衛生作業、職業道德等。</a:t>
            </a:r>
            <a:endParaRPr lang="en-US" altLang="zh-TW" sz="3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標題 1"/>
          <p:cNvSpPr>
            <a:spLocks noGrp="1"/>
          </p:cNvSpPr>
          <p:nvPr>
            <p:ph type="title"/>
          </p:nvPr>
        </p:nvSpPr>
        <p:spPr/>
        <p:txBody>
          <a:bodyPr/>
          <a:lstStyle/>
          <a:p>
            <a:r>
              <a:rPr lang="zh-TW" altLang="en-US" smtClean="0"/>
              <a:t>考試內容</a:t>
            </a:r>
            <a:r>
              <a:rPr lang="en-US" altLang="zh-TW" smtClean="0"/>
              <a:t>(</a:t>
            </a:r>
            <a:r>
              <a:rPr lang="zh-TW" altLang="en-US" smtClean="0"/>
              <a:t>學科</a:t>
            </a:r>
            <a:r>
              <a:rPr lang="en-US" altLang="zh-TW" smtClean="0"/>
              <a:t>)</a:t>
            </a:r>
            <a:endParaRPr lang="zh-TW" altLang="en-US" smtClean="0"/>
          </a:p>
        </p:txBody>
      </p:sp>
      <p:sp>
        <p:nvSpPr>
          <p:cNvPr id="18434" name="內容版面配置區 2"/>
          <p:cNvSpPr>
            <a:spLocks noGrp="1"/>
          </p:cNvSpPr>
          <p:nvPr>
            <p:ph idx="1"/>
          </p:nvPr>
        </p:nvSpPr>
        <p:spPr>
          <a:xfrm>
            <a:off x="468313" y="1844675"/>
            <a:ext cx="8229600" cy="3557588"/>
          </a:xfrm>
        </p:spPr>
        <p:txBody>
          <a:bodyPr/>
          <a:lstStyle/>
          <a:p>
            <a:pPr>
              <a:lnSpc>
                <a:spcPct val="150000"/>
              </a:lnSpc>
            </a:pPr>
            <a:r>
              <a:rPr lang="zh-TW" altLang="en-US" dirty="0" smtClean="0"/>
              <a:t>每年</a:t>
            </a:r>
            <a:r>
              <a:rPr lang="en-US" altLang="zh-TW" dirty="0" smtClean="0"/>
              <a:t>3</a:t>
            </a:r>
            <a:r>
              <a:rPr lang="zh-TW" altLang="en-US" dirty="0" smtClean="0"/>
              <a:t>月底考試</a:t>
            </a:r>
            <a:endParaRPr lang="en-US" altLang="zh-TW" dirty="0" smtClean="0"/>
          </a:p>
          <a:p>
            <a:pPr>
              <a:lnSpc>
                <a:spcPct val="150000"/>
              </a:lnSpc>
            </a:pPr>
            <a:r>
              <a:rPr lang="zh-TW" altLang="en-US" dirty="0" smtClean="0"/>
              <a:t>題庫共有</a:t>
            </a:r>
            <a:r>
              <a:rPr lang="en-US" altLang="zh-TW" dirty="0" smtClean="0"/>
              <a:t>826</a:t>
            </a:r>
            <a:r>
              <a:rPr lang="zh-TW" altLang="en-US" dirty="0" smtClean="0"/>
              <a:t>題，為四選一題型，答錯不倒扣，每年從題庫中挑選</a:t>
            </a:r>
            <a:r>
              <a:rPr lang="en-US" altLang="zh-TW" dirty="0" smtClean="0"/>
              <a:t>80</a:t>
            </a:r>
            <a:r>
              <a:rPr lang="zh-TW" altLang="en-US" dirty="0" smtClean="0"/>
              <a:t>題成為試卷，每題</a:t>
            </a:r>
            <a:r>
              <a:rPr lang="en-US" altLang="zh-TW" dirty="0" smtClean="0"/>
              <a:t>1.25</a:t>
            </a:r>
            <a:r>
              <a:rPr lang="zh-TW" altLang="en-US" dirty="0" smtClean="0"/>
              <a:t>分，</a:t>
            </a:r>
            <a:r>
              <a:rPr lang="en-US" altLang="zh-TW" dirty="0" smtClean="0"/>
              <a:t>60</a:t>
            </a:r>
            <a:r>
              <a:rPr lang="zh-TW" altLang="en-US" dirty="0" smtClean="0"/>
              <a:t>分為及格分數。</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標題 1"/>
          <p:cNvSpPr>
            <a:spLocks noGrp="1"/>
          </p:cNvSpPr>
          <p:nvPr>
            <p:ph type="title"/>
          </p:nvPr>
        </p:nvSpPr>
        <p:spPr/>
        <p:txBody>
          <a:bodyPr/>
          <a:lstStyle/>
          <a:p>
            <a:r>
              <a:rPr lang="zh-TW" altLang="en-US" smtClean="0"/>
              <a:t>考試內容</a:t>
            </a:r>
            <a:r>
              <a:rPr lang="en-US" altLang="zh-TW" smtClean="0"/>
              <a:t>(</a:t>
            </a:r>
            <a:r>
              <a:rPr lang="zh-TW" altLang="en-US" smtClean="0"/>
              <a:t>術科</a:t>
            </a:r>
            <a:r>
              <a:rPr lang="en-US" altLang="zh-TW" smtClean="0"/>
              <a:t>)</a:t>
            </a:r>
            <a:endParaRPr lang="zh-TW" altLang="en-US" smtClean="0"/>
          </a:p>
        </p:txBody>
      </p:sp>
      <p:sp>
        <p:nvSpPr>
          <p:cNvPr id="19458" name="內容版面配置區 2"/>
          <p:cNvSpPr>
            <a:spLocks noGrp="1"/>
          </p:cNvSpPr>
          <p:nvPr>
            <p:ph idx="1"/>
          </p:nvPr>
        </p:nvSpPr>
        <p:spPr>
          <a:xfrm>
            <a:off x="2771775" y="1773238"/>
            <a:ext cx="4032250" cy="4103687"/>
          </a:xfrm>
        </p:spPr>
        <p:txBody>
          <a:bodyPr/>
          <a:lstStyle/>
          <a:p>
            <a:pPr>
              <a:lnSpc>
                <a:spcPct val="150000"/>
              </a:lnSpc>
            </a:pPr>
            <a:r>
              <a:rPr lang="zh-TW" altLang="en-US" sz="3600" smtClean="0"/>
              <a:t>  </a:t>
            </a:r>
            <a:r>
              <a:rPr lang="zh-TW" altLang="zh-TW" sz="3600" smtClean="0"/>
              <a:t>服裝儀容</a:t>
            </a:r>
            <a:endParaRPr lang="en-US" altLang="zh-TW" sz="3600" smtClean="0"/>
          </a:p>
          <a:p>
            <a:pPr>
              <a:lnSpc>
                <a:spcPct val="150000"/>
              </a:lnSpc>
            </a:pPr>
            <a:r>
              <a:rPr lang="zh-TW" altLang="en-US" sz="3600" smtClean="0"/>
              <a:t>  </a:t>
            </a:r>
            <a:r>
              <a:rPr lang="zh-TW" altLang="zh-TW" sz="3600" smtClean="0"/>
              <a:t>筆試</a:t>
            </a:r>
            <a:endParaRPr lang="en-US" altLang="zh-TW" sz="3600" smtClean="0"/>
          </a:p>
          <a:p>
            <a:pPr>
              <a:lnSpc>
                <a:spcPct val="150000"/>
              </a:lnSpc>
            </a:pPr>
            <a:r>
              <a:rPr lang="zh-TW" altLang="en-US" sz="3600" smtClean="0"/>
              <a:t>  </a:t>
            </a:r>
            <a:r>
              <a:rPr lang="zh-TW" altLang="zh-TW" sz="3600" smtClean="0"/>
              <a:t>櫃檯作業</a:t>
            </a:r>
            <a:endParaRPr lang="en-US" altLang="zh-TW" sz="3600" smtClean="0"/>
          </a:p>
          <a:p>
            <a:pPr>
              <a:lnSpc>
                <a:spcPct val="150000"/>
              </a:lnSpc>
            </a:pPr>
            <a:r>
              <a:rPr lang="zh-TW" altLang="en-US" sz="3600" smtClean="0"/>
              <a:t>  </a:t>
            </a:r>
            <a:r>
              <a:rPr lang="zh-TW" altLang="zh-TW" sz="3600" smtClean="0"/>
              <a:t>清潔作業</a:t>
            </a:r>
            <a:endParaRPr lang="en-US" altLang="zh-TW" sz="36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標題 1"/>
          <p:cNvSpPr>
            <a:spLocks noGrp="1"/>
          </p:cNvSpPr>
          <p:nvPr>
            <p:ph type="title"/>
          </p:nvPr>
        </p:nvSpPr>
        <p:spPr/>
        <p:txBody>
          <a:bodyPr/>
          <a:lstStyle/>
          <a:p>
            <a:r>
              <a:rPr lang="zh-TW" altLang="en-US" smtClean="0"/>
              <a:t>考試內容</a:t>
            </a:r>
            <a:r>
              <a:rPr lang="en-US" altLang="zh-TW" smtClean="0"/>
              <a:t>(</a:t>
            </a:r>
            <a:r>
              <a:rPr lang="zh-TW" altLang="en-US" smtClean="0"/>
              <a:t>術科</a:t>
            </a:r>
            <a:r>
              <a:rPr lang="en-US" altLang="zh-TW" smtClean="0"/>
              <a:t>)</a:t>
            </a:r>
            <a:endParaRPr lang="zh-TW" altLang="en-US" smtClean="0"/>
          </a:p>
        </p:txBody>
      </p:sp>
      <p:sp>
        <p:nvSpPr>
          <p:cNvPr id="20482" name="內容版面配置區 2"/>
          <p:cNvSpPr>
            <a:spLocks noGrp="1"/>
          </p:cNvSpPr>
          <p:nvPr>
            <p:ph idx="1"/>
          </p:nvPr>
        </p:nvSpPr>
        <p:spPr/>
        <p:txBody>
          <a:bodyPr/>
          <a:lstStyle/>
          <a:p>
            <a:pPr>
              <a:lnSpc>
                <a:spcPct val="200000"/>
              </a:lnSpc>
            </a:pPr>
            <a:r>
              <a:rPr lang="zh-TW" altLang="en-US" dirty="0" smtClean="0"/>
              <a:t>每年</a:t>
            </a:r>
            <a:r>
              <a:rPr lang="en-US" altLang="zh-TW" dirty="0" smtClean="0"/>
              <a:t>6-8</a:t>
            </a:r>
            <a:r>
              <a:rPr lang="zh-TW" altLang="en-US" dirty="0" smtClean="0"/>
              <a:t>月考試</a:t>
            </a:r>
            <a:endParaRPr lang="en-US" altLang="zh-TW" dirty="0" smtClean="0"/>
          </a:p>
          <a:p>
            <a:pPr>
              <a:lnSpc>
                <a:spcPct val="200000"/>
              </a:lnSpc>
            </a:pPr>
            <a:r>
              <a:rPr lang="zh-TW" altLang="en-US" dirty="0" smtClean="0"/>
              <a:t>與大漢技術學院合作，提供專業術科考試試場。</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標題 1"/>
          <p:cNvSpPr>
            <a:spLocks noGrp="1"/>
          </p:cNvSpPr>
          <p:nvPr>
            <p:ph type="title"/>
          </p:nvPr>
        </p:nvSpPr>
        <p:spPr/>
        <p:txBody>
          <a:bodyPr/>
          <a:lstStyle/>
          <a:p>
            <a:r>
              <a:rPr lang="zh-TW" altLang="en-US" smtClean="0"/>
              <a:t>恭喜你考取證照</a:t>
            </a:r>
            <a:r>
              <a:rPr lang="en-US" altLang="zh-TW" smtClean="0"/>
              <a:t>!!!!!</a:t>
            </a:r>
            <a:endParaRPr lang="zh-TW" altLang="en-US" smtClean="0"/>
          </a:p>
        </p:txBody>
      </p:sp>
      <p:pic>
        <p:nvPicPr>
          <p:cNvPr id="21506" name="內容版面配置區 7" descr="A1298628330"/>
          <p:cNvPicPr>
            <a:picLocks noGrp="1" noChangeAspect="1"/>
          </p:cNvPicPr>
          <p:nvPr>
            <p:ph idx="1"/>
          </p:nvPr>
        </p:nvPicPr>
        <p:blipFill>
          <a:blip r:embed="rId2"/>
          <a:srcRect/>
          <a:stretch>
            <a:fillRect/>
          </a:stretch>
        </p:blipFill>
        <p:spPr>
          <a:xfrm>
            <a:off x="1908175" y="1628775"/>
            <a:ext cx="5759450" cy="3883025"/>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龍騰四海">
  <a:themeElements>
    <a:clrScheme name="龍騰四海">
      <a:dk1>
        <a:sysClr val="windowText" lastClr="000000"/>
      </a:dk1>
      <a:lt1>
        <a:sysClr val="window" lastClr="FFFFFF"/>
      </a:lt1>
      <a:dk2>
        <a:srgbClr val="001B36"/>
      </a:dk2>
      <a:lt2>
        <a:srgbClr val="EDF8FE"/>
      </a:lt2>
      <a:accent1>
        <a:srgbClr val="477AB1"/>
      </a:accent1>
      <a:accent2>
        <a:srgbClr val="51848E"/>
      </a:accent2>
      <a:accent3>
        <a:srgbClr val="7B9B57"/>
      </a:accent3>
      <a:accent4>
        <a:srgbClr val="8B8D8C"/>
      </a:accent4>
      <a:accent5>
        <a:srgbClr val="8B7396"/>
      </a:accent5>
      <a:accent6>
        <a:srgbClr val="E89A53"/>
      </a:accent6>
      <a:hlink>
        <a:srgbClr val="0080FF"/>
      </a:hlink>
      <a:folHlink>
        <a:srgbClr val="FF00FF"/>
      </a:folHlink>
    </a:clrScheme>
    <a:fontScheme name="龍騰四海">
      <a:majorFont>
        <a:latin typeface="Maiandra GD"/>
        <a:ea typeface=""/>
        <a:cs typeface=""/>
        <a:font script="CYRL" typeface="Times New Roman"/>
        <a:font script="GREK" typeface="Times New Roman"/>
        <a:font script="Jpan" typeface="ＭＳ Ｐゴシック"/>
        <a:font script="Hang" typeface="HY중고딕"/>
        <a:font script="Hans" typeface="隶书"/>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Jpan" typeface="ＭＳ Ｐ明朝"/>
        <a:font script="Hang" typeface="HY견명조"/>
        <a:font script="Hans" typeface="华文楷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龍騰四海">
      <a:fillStyleLst>
        <a:solidFill>
          <a:schemeClr val="phClr">
            <a:tint val="100000"/>
            <a:shade val="100000"/>
            <a:hueMod val="100000"/>
            <a:satMod val="100000"/>
          </a:schemeClr>
        </a:solidFill>
        <a:gradFill rotWithShape="1">
          <a:gsLst>
            <a:gs pos="0">
              <a:schemeClr val="phClr">
                <a:tint val="100000"/>
                <a:shade val="50000"/>
                <a:hueMod val="100000"/>
                <a:satMod val="250000"/>
              </a:schemeClr>
            </a:gs>
            <a:gs pos="75000">
              <a:schemeClr val="phClr">
                <a:tint val="80000"/>
                <a:shade val="100000"/>
                <a:hueMod val="100000"/>
                <a:satMod val="375000"/>
              </a:schemeClr>
            </a:gs>
            <a:gs pos="100000">
              <a:schemeClr val="phClr">
                <a:tint val="50000"/>
                <a:shade val="100000"/>
                <a:hueMod val="100000"/>
                <a:satMod val="500000"/>
              </a:schemeClr>
            </a:gs>
          </a:gsLst>
          <a:lin ang="16200000" scaled="1"/>
        </a:gradFill>
        <a:blipFill>
          <a:blip xmlns:r="http://schemas.openxmlformats.org/officeDocument/2006/relationships" r:embed="rId1">
            <a:duotone>
              <a:schemeClr val="phClr">
                <a:tint val="100000"/>
                <a:shade val="50000"/>
                <a:hueMod val="100000"/>
                <a:satMod val="100000"/>
              </a:schemeClr>
              <a:schemeClr val="phClr">
                <a:tint val="100000"/>
                <a:shade val="75000"/>
                <a:hueMod val="100000"/>
                <a:satMod val="100000"/>
              </a:schemeClr>
            </a:duotone>
          </a:blip>
          <a:tile tx="0" ty="0" sx="50000" sy="50000" flip="none" algn="ctr"/>
        </a:blip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glow>
              <a:schemeClr val="phClr">
                <a:tint val="100000"/>
                <a:shade val="100000"/>
                <a:hueMod val="100000"/>
                <a:satMod val="100000"/>
              </a:schemeClr>
            </a:glow>
          </a:effectLst>
          <a:scene3d>
            <a:camera prst="orthographicFront" fov="0">
              <a:rot lat="0" lon="0" rev="0"/>
            </a:camera>
            <a:lightRig rig="threePt" dir="tl">
              <a:rot lat="0" lon="0" rev="0"/>
            </a:lightRig>
          </a:scene3d>
          <a:sp3d prstMaterial="metal">
            <a:bevelT w="12700" h="12700" prst="relaxedInset"/>
            <a:contourClr>
              <a:schemeClr val="phClr">
                <a:tint val="100000"/>
                <a:shade val="100000"/>
                <a:hueMod val="100000"/>
                <a:satMod val="100000"/>
              </a:schemeClr>
            </a:contourClr>
          </a:sp3d>
        </a:effectStyle>
        <a:effectStyle>
          <a:effectLst>
            <a:glow>
              <a:schemeClr val="phClr">
                <a:tint val="100000"/>
                <a:shade val="100000"/>
                <a:hueMod val="100000"/>
                <a:satMod val="100000"/>
              </a:schemeClr>
            </a:glow>
            <a:outerShdw blurRad="44450" dist="50800" dir="3300000" sx="99000" sy="99000" algn="tl" rotWithShape="0">
              <a:srgbClr val="000000">
                <a:alpha val="55000"/>
              </a:srgbClr>
            </a:outerShdw>
          </a:effectLst>
          <a:scene3d>
            <a:camera prst="orthographicFront">
              <a:rot lat="0" lon="0" rev="0"/>
            </a:camera>
            <a:lightRig rig="contrasting" dir="tl">
              <a:rot lat="0" lon="0" rev="14220000"/>
            </a:lightRig>
          </a:scene3d>
          <a:sp3d prstMaterial="dkEdge">
            <a:bevelT w="63500" h="63500"/>
            <a:bevelB w="0" h="0"/>
            <a:contourClr>
              <a:schemeClr val="phClr">
                <a:tint val="100000"/>
                <a:shade val="100000"/>
                <a:hueMod val="100000"/>
                <a:satMod val="100000"/>
              </a:schemeClr>
            </a:contourClr>
          </a:sp3d>
        </a:effectStyle>
      </a:effectStyleLst>
      <a:bgFillStyleLst>
        <a:solidFill>
          <a:schemeClr val="phClr">
            <a:tint val="100000"/>
            <a:shade val="100000"/>
            <a:hueMod val="100000"/>
            <a:satMod val="100000"/>
          </a:schemeClr>
        </a:solidFill>
        <a:gradFill rotWithShape="1">
          <a:gsLst>
            <a:gs pos="0">
              <a:schemeClr val="bg1">
                <a:tint val="100000"/>
                <a:shade val="100000"/>
                <a:hueMod val="100000"/>
                <a:satMod val="150000"/>
              </a:schemeClr>
            </a:gs>
            <a:gs pos="55000">
              <a:schemeClr val="bg1">
                <a:tint val="100000"/>
                <a:shade val="90000"/>
                <a:hueMod val="100000"/>
                <a:satMod val="375000"/>
              </a:schemeClr>
            </a:gs>
            <a:gs pos="100000">
              <a:schemeClr val="phClr">
                <a:tint val="88000"/>
                <a:shade val="100000"/>
                <a:hueMod val="100000"/>
                <a:satMod val="500000"/>
              </a:schemeClr>
            </a:gs>
          </a:gsLst>
          <a:lin ang="5400000" scaled="1"/>
        </a:gradFill>
        <a:blipFill>
          <a:blip xmlns:r="http://schemas.openxmlformats.org/officeDocument/2006/relationships" r:embed="rId2">
            <a:duotone>
              <a:schemeClr val="phClr">
                <a:shade val="30000"/>
                <a:satMod val="555000"/>
              </a:schemeClr>
              <a:schemeClr val="phClr">
                <a:tint val="96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Dragon</Template>
  <TotalTime>111</TotalTime>
  <Words>341</Words>
  <Application>Microsoft Office PowerPoint</Application>
  <PresentationFormat>如螢幕大小 (4:3)</PresentationFormat>
  <Paragraphs>26</Paragraphs>
  <Slides>9</Slides>
  <Notes>0</Notes>
  <HiddenSlides>0</HiddenSlides>
  <MMClips>0</MMClips>
  <ScaleCrop>false</ScaleCrop>
  <HeadingPairs>
    <vt:vector size="4" baseType="variant">
      <vt:variant>
        <vt:lpstr>佈景主題</vt:lpstr>
      </vt:variant>
      <vt:variant>
        <vt:i4>1</vt:i4>
      </vt:variant>
      <vt:variant>
        <vt:lpstr>投影片標題</vt:lpstr>
      </vt:variant>
      <vt:variant>
        <vt:i4>9</vt:i4>
      </vt:variant>
    </vt:vector>
  </HeadingPairs>
  <TitlesOfParts>
    <vt:vector size="10" baseType="lpstr">
      <vt:lpstr>龍騰四海</vt:lpstr>
      <vt:lpstr>PowerPoint 簡報</vt:lpstr>
      <vt:lpstr>PowerPoint 簡報</vt:lpstr>
      <vt:lpstr>證照介紹</vt:lpstr>
      <vt:lpstr>證照介紹</vt:lpstr>
      <vt:lpstr>考試內容(學科)</vt:lpstr>
      <vt:lpstr>考試內容(學科)</vt:lpstr>
      <vt:lpstr>考試內容(術科)</vt:lpstr>
      <vt:lpstr>考試內容(術科)</vt:lpstr>
      <vt:lpstr>恭喜你考取證照!!!!!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James</dc:creator>
  <cp:lastModifiedBy>user</cp:lastModifiedBy>
  <cp:revision>14</cp:revision>
  <dcterms:created xsi:type="dcterms:W3CDTF">2014-08-08T05:04:43Z</dcterms:created>
  <dcterms:modified xsi:type="dcterms:W3CDTF">2014-10-09T05:44:56Z</dcterms:modified>
</cp:coreProperties>
</file>